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312" r:id="rId5"/>
    <p:sldId id="313" r:id="rId6"/>
    <p:sldId id="314" r:id="rId7"/>
    <p:sldId id="278" r:id="rId8"/>
    <p:sldId id="279" r:id="rId9"/>
    <p:sldId id="315" r:id="rId10"/>
    <p:sldId id="316" r:id="rId11"/>
    <p:sldId id="317" r:id="rId12"/>
    <p:sldId id="318" r:id="rId13"/>
    <p:sldId id="319" r:id="rId14"/>
    <p:sldId id="32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DB4467-9846-4E8D-81B6-91C0BC97B8F2}" v="2" dt="2022-09-09T21:13:32.0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02" autoAdjust="0"/>
    <p:restoredTop sz="96182" autoAdjust="0"/>
  </p:normalViewPr>
  <p:slideViewPr>
    <p:cSldViewPr>
      <p:cViewPr varScale="1">
        <p:scale>
          <a:sx n="105" d="100"/>
          <a:sy n="105" d="100"/>
        </p:scale>
        <p:origin x="47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k Ellis" userId="34733777bcd88155" providerId="LiveId" clId="{DDDB4467-9846-4E8D-81B6-91C0BC97B8F2}"/>
    <pc:docChg chg="custSel modSld">
      <pc:chgData name="Rick Ellis" userId="34733777bcd88155" providerId="LiveId" clId="{DDDB4467-9846-4E8D-81B6-91C0BC97B8F2}" dt="2022-09-09T21:13:44.048" v="9" actId="478"/>
      <pc:docMkLst>
        <pc:docMk/>
      </pc:docMkLst>
      <pc:sldChg chg="addSp delSp modSp mod">
        <pc:chgData name="Rick Ellis" userId="34733777bcd88155" providerId="LiveId" clId="{DDDB4467-9846-4E8D-81B6-91C0BC97B8F2}" dt="2022-09-09T21:12:53.042" v="4" actId="478"/>
        <pc:sldMkLst>
          <pc:docMk/>
          <pc:sldMk cId="0" sldId="259"/>
        </pc:sldMkLst>
        <pc:picChg chg="add mod ord">
          <ac:chgData name="Rick Ellis" userId="34733777bcd88155" providerId="LiveId" clId="{DDDB4467-9846-4E8D-81B6-91C0BC97B8F2}" dt="2022-09-09T21:12:50.924" v="3" actId="167"/>
          <ac:picMkLst>
            <pc:docMk/>
            <pc:sldMk cId="0" sldId="259"/>
            <ac:picMk id="4" creationId="{D9505704-21F0-617E-F79C-56C0F4D71B38}"/>
          </ac:picMkLst>
        </pc:picChg>
        <pc:picChg chg="del">
          <ac:chgData name="Rick Ellis" userId="34733777bcd88155" providerId="LiveId" clId="{DDDB4467-9846-4E8D-81B6-91C0BC97B8F2}" dt="2022-09-09T21:12:53.042" v="4" actId="478"/>
          <ac:picMkLst>
            <pc:docMk/>
            <pc:sldMk cId="0" sldId="259"/>
            <ac:picMk id="6" creationId="{9F997A18-07D6-4D5F-8DB2-ECCF7790F090}"/>
          </ac:picMkLst>
        </pc:picChg>
      </pc:sldChg>
      <pc:sldChg chg="addSp delSp modSp mod">
        <pc:chgData name="Rick Ellis" userId="34733777bcd88155" providerId="LiveId" clId="{DDDB4467-9846-4E8D-81B6-91C0BC97B8F2}" dt="2022-09-09T21:13:44.048" v="9" actId="478"/>
        <pc:sldMkLst>
          <pc:docMk/>
          <pc:sldMk cId="1018121182" sldId="318"/>
        </pc:sldMkLst>
        <pc:picChg chg="add mod ord">
          <ac:chgData name="Rick Ellis" userId="34733777bcd88155" providerId="LiveId" clId="{DDDB4467-9846-4E8D-81B6-91C0BC97B8F2}" dt="2022-09-09T21:13:42.004" v="8" actId="167"/>
          <ac:picMkLst>
            <pc:docMk/>
            <pc:sldMk cId="1018121182" sldId="318"/>
            <ac:picMk id="4" creationId="{D757A38D-B39A-1072-D48E-05385C3B6637}"/>
          </ac:picMkLst>
        </pc:picChg>
        <pc:picChg chg="del">
          <ac:chgData name="Rick Ellis" userId="34733777bcd88155" providerId="LiveId" clId="{DDDB4467-9846-4E8D-81B6-91C0BC97B8F2}" dt="2022-09-09T21:13:44.048" v="9" actId="478"/>
          <ac:picMkLst>
            <pc:docMk/>
            <pc:sldMk cId="1018121182" sldId="318"/>
            <ac:picMk id="5" creationId="{A0CD82FD-3653-4608-A0CA-1DBD3A38ED5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234" y="1143000"/>
            <a:ext cx="8229600" cy="685800"/>
          </a:xfrm>
        </p:spPr>
        <p:txBody>
          <a:bodyPr>
            <a:normAutofit/>
          </a:bodyPr>
          <a:lstStyle/>
          <a:p>
            <a:r>
              <a:rPr lang="en-US" sz="3600" dirty="0"/>
              <a:t>Working with Profiles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819400"/>
            <a:ext cx="8312834" cy="3352800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 Creating Existing Ground Profiles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 Creating Finished Ground Profiles</a:t>
            </a:r>
          </a:p>
        </p:txBody>
      </p:sp>
      <p:pic>
        <p:nvPicPr>
          <p:cNvPr id="1026" name="Picture 2" descr="C:\Users\Alex\Documents\Book\2011\Images\Chapter-7-tran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304800"/>
            <a:ext cx="6999288" cy="1066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Finished Ground Profiles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9831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/>
              <a:t>Graphical Editing</a:t>
            </a:r>
          </a:p>
          <a:p>
            <a:pPr lvl="0"/>
            <a:endParaRPr lang="en-US" sz="3000" dirty="0"/>
          </a:p>
          <a:p>
            <a:pPr lvl="0"/>
            <a:r>
              <a:rPr lang="en-US" sz="3000" dirty="0"/>
              <a:t>Grip Editing</a:t>
            </a:r>
          </a:p>
          <a:p>
            <a:pPr lvl="1"/>
            <a:r>
              <a:rPr lang="en-US" sz="2600" dirty="0"/>
              <a:t>Stretch and move PVIs</a:t>
            </a:r>
          </a:p>
          <a:p>
            <a:pPr lvl="1"/>
            <a:r>
              <a:rPr lang="en-US" sz="2600" dirty="0"/>
              <a:t>Modify curve geometry</a:t>
            </a:r>
          </a:p>
          <a:p>
            <a:pPr lvl="1"/>
            <a:r>
              <a:rPr lang="en-US" sz="2600" dirty="0"/>
              <a:t>Move tangents</a:t>
            </a:r>
          </a:p>
          <a:p>
            <a:pPr lvl="0"/>
            <a:r>
              <a:rPr lang="en-US" sz="3000" dirty="0"/>
              <a:t>Commands from the Alignment Layout toolbar</a:t>
            </a:r>
          </a:p>
          <a:p>
            <a:pPr lvl="1"/>
            <a:r>
              <a:rPr lang="en-US" sz="2600" dirty="0"/>
              <a:t>Insert PVIs</a:t>
            </a:r>
          </a:p>
          <a:p>
            <a:pPr lvl="1"/>
            <a:r>
              <a:rPr lang="en-US" sz="2600" dirty="0"/>
              <a:t>Delete PVIs</a:t>
            </a:r>
          </a:p>
          <a:p>
            <a:pPr lvl="1"/>
            <a:r>
              <a:rPr lang="en-US" sz="2600" dirty="0"/>
              <a:t>Delete entities</a:t>
            </a:r>
          </a:p>
          <a:p>
            <a:pPr lvl="1"/>
            <a:r>
              <a:rPr lang="en-US" sz="2600" dirty="0"/>
              <a:t>Add lines or curves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0489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94712E9-D3BF-4DB9-AD63-95B8D97B3E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2778011"/>
            <a:ext cx="6629400" cy="29424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Finished Ground Profiles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983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Tabular Editing</a:t>
            </a:r>
            <a:endParaRPr lang="en-US" sz="3000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5180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757A38D-B39A-1072-D48E-05385C3B66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6176" y="2410075"/>
            <a:ext cx="7084423" cy="41022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Finished Ground Profiles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792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Profile Label Sets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1211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Finished Ground Profiles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906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/>
              <a:t>Profile View Bands</a:t>
            </a:r>
          </a:p>
          <a:p>
            <a:pPr>
              <a:buNone/>
            </a:pPr>
            <a:endParaRPr lang="en-US" dirty="0"/>
          </a:p>
          <a:p>
            <a:pPr lvl="0"/>
            <a:r>
              <a:rPr lang="en-US" sz="2800" dirty="0"/>
              <a:t>Stations</a:t>
            </a:r>
          </a:p>
          <a:p>
            <a:pPr lvl="0"/>
            <a:r>
              <a:rPr lang="en-US" sz="2800" dirty="0"/>
              <a:t>Elevations</a:t>
            </a:r>
          </a:p>
          <a:p>
            <a:pPr lvl="0"/>
            <a:r>
              <a:rPr lang="en-US" sz="2800" dirty="0"/>
              <a:t>Cut and Fill</a:t>
            </a:r>
          </a:p>
          <a:p>
            <a:pPr lvl="0"/>
            <a:r>
              <a:rPr lang="en-US" sz="2800" dirty="0"/>
              <a:t>Depths</a:t>
            </a:r>
          </a:p>
          <a:p>
            <a:pPr lvl="0"/>
            <a:r>
              <a:rPr lang="en-US" sz="2800" dirty="0"/>
              <a:t>Vertical Geometry</a:t>
            </a:r>
          </a:p>
          <a:p>
            <a:pPr lvl="0"/>
            <a:r>
              <a:rPr lang="en-US" sz="2800" dirty="0"/>
              <a:t>Horizontal Geometry</a:t>
            </a:r>
          </a:p>
          <a:p>
            <a:pPr lvl="0"/>
            <a:r>
              <a:rPr lang="en-US" sz="2800" dirty="0" err="1"/>
              <a:t>Superelevation</a:t>
            </a:r>
            <a:endParaRPr lang="en-US" sz="2800" dirty="0"/>
          </a:p>
          <a:p>
            <a:pPr lvl="0"/>
            <a:r>
              <a:rPr lang="en-US" sz="2800" dirty="0"/>
              <a:t>Section data</a:t>
            </a:r>
          </a:p>
          <a:p>
            <a:pPr lvl="0"/>
            <a:r>
              <a:rPr lang="en-US" sz="2800" dirty="0"/>
              <a:t>Pipe data</a:t>
            </a:r>
          </a:p>
        </p:txBody>
      </p:sp>
    </p:spTree>
    <p:extLst>
      <p:ext uri="{BB962C8B-B14F-4D97-AF65-F5344CB8AC3E}">
        <p14:creationId xmlns:p14="http://schemas.microsoft.com/office/powerpoint/2010/main" val="24708000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Exercises: Create a Finished Ground Profile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8153400" cy="38865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7.2.1	Constructing the Finished Ground Centerline </a:t>
            </a:r>
          </a:p>
          <a:p>
            <a:pPr marL="0" indent="0">
              <a:buNone/>
            </a:pPr>
            <a:r>
              <a:rPr lang="en-US" sz="2400" dirty="0"/>
              <a:t>7.2.2	Editing the Profile Graphically</a:t>
            </a:r>
          </a:p>
          <a:p>
            <a:pPr marL="0" indent="0">
              <a:buNone/>
            </a:pPr>
            <a:r>
              <a:rPr lang="en-US" sz="2400" dirty="0"/>
              <a:t>7.2.3	Editing the Profile in Grid View</a:t>
            </a:r>
          </a:p>
          <a:p>
            <a:pPr marL="0" indent="0">
              <a:buNone/>
            </a:pPr>
            <a:r>
              <a:rPr lang="en-US" sz="2400" dirty="0"/>
              <a:t>7.2.4	Working with Profile Labels</a:t>
            </a:r>
          </a:p>
          <a:p>
            <a:pPr marL="0" indent="0">
              <a:buNone/>
            </a:pPr>
            <a:r>
              <a:rPr lang="en-US" sz="2400" dirty="0"/>
              <a:t>7.2.5	Adding Profile Labels</a:t>
            </a:r>
          </a:p>
          <a:p>
            <a:pPr marL="0" indent="0">
              <a:buNone/>
            </a:pPr>
            <a:r>
              <a:rPr lang="en-US" sz="2400" dirty="0"/>
              <a:t>7.2.6	Working with Profile View Bands</a:t>
            </a:r>
          </a:p>
          <a:p>
            <a:pPr marL="0" indent="0">
              <a:buNone/>
            </a:pPr>
            <a:r>
              <a:rPr lang="en-US" sz="2400" dirty="0"/>
              <a:t>7.2.7	Adding Profile View Bands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2206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Existing Ground Profiles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8153400" cy="3886517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Describe the relationship between Alignments, Surfaces and Parcels.</a:t>
            </a:r>
          </a:p>
          <a:p>
            <a:pPr lvl="0"/>
            <a:r>
              <a:rPr lang="en-US" sz="2400" dirty="0"/>
              <a:t>Sample a Profile.</a:t>
            </a:r>
          </a:p>
          <a:p>
            <a:pPr lvl="0"/>
            <a:r>
              <a:rPr lang="en-US" sz="2400" dirty="0"/>
              <a:t>Create and manage Profile Views.</a:t>
            </a:r>
          </a:p>
          <a:p>
            <a:pPr lvl="0"/>
            <a:r>
              <a:rPr lang="en-US" sz="2400" dirty="0"/>
              <a:t>Create and apply Profile View Styles.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9505704-21F0-617E-F79C-56C0F4D71B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6629" y="2378953"/>
            <a:ext cx="5889171" cy="40104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Existing Ground Profiles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868363"/>
          </a:xfrm>
        </p:spPr>
        <p:txBody>
          <a:bodyPr/>
          <a:lstStyle/>
          <a:p>
            <a:pPr>
              <a:buNone/>
            </a:pPr>
            <a:r>
              <a:rPr lang="en-US" dirty="0"/>
              <a:t>Surface Profiles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D1187B1-5351-42DE-BF4E-EC77005471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" y="2667000"/>
            <a:ext cx="8153400" cy="112024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Existing Ground Profiles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868363"/>
          </a:xfrm>
        </p:spPr>
        <p:txBody>
          <a:bodyPr/>
          <a:lstStyle/>
          <a:p>
            <a:pPr>
              <a:buNone/>
            </a:pPr>
            <a:r>
              <a:rPr lang="en-US" dirty="0"/>
              <a:t>Layout Profiles</a:t>
            </a:r>
          </a:p>
        </p:txBody>
      </p:sp>
    </p:spTree>
    <p:extLst>
      <p:ext uri="{BB962C8B-B14F-4D97-AF65-F5344CB8AC3E}">
        <p14:creationId xmlns:p14="http://schemas.microsoft.com/office/powerpoint/2010/main" val="1445410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Existing Ground Profiles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754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Profile Views</a:t>
            </a:r>
          </a:p>
          <a:p>
            <a:pPr>
              <a:buNone/>
            </a:pPr>
            <a:endParaRPr lang="en-US" dirty="0"/>
          </a:p>
          <a:p>
            <a:pPr lvl="0"/>
            <a:r>
              <a:rPr lang="en-US" sz="2600" dirty="0"/>
              <a:t>You can create multiple profile views in the same drawing</a:t>
            </a:r>
          </a:p>
          <a:p>
            <a:pPr lvl="0"/>
            <a:r>
              <a:rPr lang="en-US" sz="2600" dirty="0"/>
              <a:t>Profile views can be moved without changing the profile data</a:t>
            </a:r>
          </a:p>
          <a:p>
            <a:pPr lvl="0"/>
            <a:r>
              <a:rPr lang="en-US" sz="2600" dirty="0"/>
              <a:t>Erasing a profile view does not erase the profile data</a:t>
            </a:r>
          </a:p>
          <a:p>
            <a:pPr lvl="0"/>
            <a:r>
              <a:rPr lang="en-US" sz="2600" dirty="0"/>
              <a:t>Display is controlled by Profile View Styles</a:t>
            </a:r>
          </a:p>
          <a:p>
            <a:pPr lvl="0"/>
            <a:r>
              <a:rPr lang="en-US" sz="2600" dirty="0"/>
              <a:t>Profile View Bands can be added to display rows of data at the bottom or top of the profile view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130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Existing Ground Profiles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Profile View Styles</a:t>
            </a:r>
          </a:p>
          <a:p>
            <a:pPr>
              <a:buNone/>
            </a:pPr>
            <a:endParaRPr lang="en-US" dirty="0"/>
          </a:p>
          <a:p>
            <a:pPr lvl="0"/>
            <a:r>
              <a:rPr lang="en-US" sz="2600" dirty="0"/>
              <a:t>Vertical Exaggeration</a:t>
            </a:r>
          </a:p>
          <a:p>
            <a:pPr lvl="0"/>
            <a:r>
              <a:rPr lang="en-US" sz="2600" dirty="0"/>
              <a:t>The display and labeling of the top, bottom, left and right axis</a:t>
            </a:r>
          </a:p>
          <a:p>
            <a:pPr lvl="0"/>
            <a:r>
              <a:rPr lang="en-US" sz="2600" dirty="0"/>
              <a:t>The profile view title</a:t>
            </a:r>
          </a:p>
          <a:p>
            <a:pPr lvl="0"/>
            <a:r>
              <a:rPr lang="en-US" sz="2600" dirty="0"/>
              <a:t>Spacing and display of the grid</a:t>
            </a:r>
          </a:p>
          <a:p>
            <a:pPr lvl="0"/>
            <a:r>
              <a:rPr lang="en-US" sz="2600" dirty="0"/>
              <a:t>Grid clipping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2408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Exercises: Create an Existing Ground Profile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8153400" cy="38865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7.1.1	Sampling and Drawing the Profile </a:t>
            </a:r>
          </a:p>
          <a:p>
            <a:pPr marL="0" indent="0">
              <a:buNone/>
            </a:pPr>
            <a:r>
              <a:rPr lang="en-US" sz="2400" dirty="0"/>
              <a:t>7.1.2	Changing the Profile View Style</a:t>
            </a:r>
          </a:p>
          <a:p>
            <a:pPr marL="0" indent="0">
              <a:buNone/>
            </a:pPr>
            <a:r>
              <a:rPr lang="en-US" sz="2400" dirty="0"/>
              <a:t>7.1.3	Creating a Profile View Style</a:t>
            </a:r>
          </a:p>
          <a:p>
            <a:pPr marL="0" indent="0">
              <a:buNone/>
            </a:pPr>
            <a:r>
              <a:rPr lang="en-US" sz="2400" dirty="0"/>
              <a:t>7.1.4	Creating Additional Profile Views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0AB6178-9AC8-4735-BFB7-CD7FED8889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" y="5052267"/>
            <a:ext cx="8153400" cy="112024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Finished Ground Profiles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8153400" cy="3886517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Layout a finished grade Profile.</a:t>
            </a:r>
          </a:p>
          <a:p>
            <a:pPr lvl="0"/>
            <a:r>
              <a:rPr lang="en-US" sz="2400" dirty="0"/>
              <a:t>Edit Profile geometry.</a:t>
            </a:r>
          </a:p>
          <a:p>
            <a:pPr lvl="0"/>
            <a:r>
              <a:rPr lang="en-US" sz="2400" dirty="0"/>
              <a:t>Create and edit Profile Labels.</a:t>
            </a:r>
          </a:p>
          <a:p>
            <a:pPr lvl="0"/>
            <a:r>
              <a:rPr lang="en-US" sz="2400" dirty="0"/>
              <a:t>Describe the different types of Profile View Bands.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2C92D2C-2E5D-41A0-8950-F7D5E9D77B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2325667"/>
            <a:ext cx="7010400" cy="44651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Finished Ground Profiles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Profile Layout and Editing Tools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8427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350</Words>
  <Application>Microsoft Office PowerPoint</Application>
  <PresentationFormat>On-screen Show (4:3)</PresentationFormat>
  <Paragraphs>78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Working with Profiles</vt:lpstr>
      <vt:lpstr>Creating Existing Ground Profiles </vt:lpstr>
      <vt:lpstr>Creating Existing Ground Profiles </vt:lpstr>
      <vt:lpstr>Creating Existing Ground Profiles </vt:lpstr>
      <vt:lpstr>Creating Existing Ground Profiles </vt:lpstr>
      <vt:lpstr>Creating Existing Ground Profiles </vt:lpstr>
      <vt:lpstr>Exercises: Create an Existing Ground Profile</vt:lpstr>
      <vt:lpstr>Creating Finished Ground Profiles</vt:lpstr>
      <vt:lpstr>Creating Finished Ground Profiles</vt:lpstr>
      <vt:lpstr>Creating Finished Ground Profiles</vt:lpstr>
      <vt:lpstr>Creating Finished Ground Profiles</vt:lpstr>
      <vt:lpstr>Creating Finished Ground Profiles</vt:lpstr>
      <vt:lpstr>Creating Finished Ground Profiles</vt:lpstr>
      <vt:lpstr>Exercises: Create a Finished Ground Profile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AutoCAD Map 3D 2011 Chapter 1: AutoCAD Map 3D User Interface</dc:title>
  <dc:creator>Alex</dc:creator>
  <cp:lastModifiedBy>Rick Ellis</cp:lastModifiedBy>
  <cp:revision>31</cp:revision>
  <dcterms:created xsi:type="dcterms:W3CDTF">2010-06-02T18:21:02Z</dcterms:created>
  <dcterms:modified xsi:type="dcterms:W3CDTF">2022-09-09T21:13:49Z</dcterms:modified>
</cp:coreProperties>
</file>